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7" r:id="rId2"/>
    <p:sldId id="261" r:id="rId3"/>
    <p:sldId id="274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5" r:id="rId15"/>
    <p:sldId id="272" r:id="rId16"/>
    <p:sldId id="270" r:id="rId17"/>
    <p:sldId id="277" r:id="rId18"/>
    <p:sldId id="286" r:id="rId19"/>
    <p:sldId id="282" r:id="rId20"/>
    <p:sldId id="279" r:id="rId21"/>
    <p:sldId id="288" r:id="rId22"/>
    <p:sldId id="28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FB655-25D8-41DD-9F83-A1B0272CF4AD}" type="datetimeFigureOut">
              <a:rPr lang="ru-RU"/>
              <a:pPr>
                <a:defRPr/>
              </a:pPr>
              <a:t>23.01.2020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BF4D2-D3CE-4CE9-ADDE-3860A9446C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499364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1AAF6-726C-4E63-B94D-60A3FF43F22E}" type="datetimeFigureOut">
              <a:rPr lang="ru-RU"/>
              <a:pPr>
                <a:defRPr/>
              </a:pPr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C20624-7EB2-46F3-92F8-F1A21FF78B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727537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F5DF7-82F7-414A-B0FB-5F946188AC7D}" type="datetimeFigureOut">
              <a:rPr lang="ru-RU"/>
              <a:pPr>
                <a:defRPr/>
              </a:pPr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7834B-E997-4EC9-AD6C-4D1AA9E90E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6584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77DF8-70D6-4971-8E06-888C9400D2C6}" type="datetimeFigureOut">
              <a:rPr lang="ru-RU"/>
              <a:pPr>
                <a:defRPr/>
              </a:pPr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94AC39-422C-4114-B5B5-617A3B60DF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0265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8778-0F16-462A-A79A-01B346B725E4}" type="datetimeFigureOut">
              <a:rPr lang="ru-RU"/>
              <a:pPr>
                <a:defRPr/>
              </a:pPr>
              <a:t>23.01.2020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B809A-7A4D-47FC-9CBA-6A1263D952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28339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42EFF-8C74-4788-A4C5-B406B60EC4EA}" type="datetimeFigureOut">
              <a:rPr lang="ru-RU"/>
              <a:pPr>
                <a:defRPr/>
              </a:pPr>
              <a:t>23.01.2020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B599EC-10A7-47DB-AF37-034773A125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170588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6A0A2-1416-4990-8970-EB0A989AF674}" type="datetimeFigureOut">
              <a:rPr lang="ru-RU"/>
              <a:pPr>
                <a:defRPr/>
              </a:pPr>
              <a:t>23.01.2020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3AE79-ED9E-4A39-A4FC-CB859EA0D3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08545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12742-E480-453E-BEC7-72D5ACD60F16}" type="datetimeFigureOut">
              <a:rPr lang="ru-RU"/>
              <a:pPr>
                <a:defRPr/>
              </a:pPr>
              <a:t>23.01.2020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8F5E5-4049-41DF-A9FA-82089B76AC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19005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D2B49-DA59-4388-B1F3-57E5AE0C5407}" type="datetimeFigureOut">
              <a:rPr lang="ru-RU"/>
              <a:pPr>
                <a:defRPr/>
              </a:pPr>
              <a:t>23.01.2020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0D226-9C9E-4F27-9FE1-B45C5AABAF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854602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7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FD65C-E93E-4175-8140-9B88DCB09F02}" type="datetimeFigureOut">
              <a:rPr lang="ru-RU"/>
              <a:pPr>
                <a:defRPr/>
              </a:pPr>
              <a:t>23.01.2020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07F2BF-C421-4F26-BCB8-7200901AA0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092207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63DAB-0556-4BE7-8A7A-727F30C24E2A}" type="datetimeFigureOut">
              <a:rPr lang="ru-RU"/>
              <a:pPr>
                <a:defRPr/>
              </a:pPr>
              <a:t>23.01.2020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1331798-F08C-4920-BCF8-B46CE47D9E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15948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E74BA9-7210-4E79-B96D-8F9EAD86705F}" type="datetimeFigureOut">
              <a:rPr lang="ru-RU"/>
              <a:pPr>
                <a:defRPr/>
              </a:pPr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fld id="{D5BA3A5A-F543-4625-8C63-548C9396B4F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13" r:id="rId2"/>
    <p:sldLayoutId id="2147483821" r:id="rId3"/>
    <p:sldLayoutId id="2147483814" r:id="rId4"/>
    <p:sldLayoutId id="2147483815" r:id="rId5"/>
    <p:sldLayoutId id="2147483816" r:id="rId6"/>
    <p:sldLayoutId id="2147483817" r:id="rId7"/>
    <p:sldLayoutId id="2147483822" r:id="rId8"/>
    <p:sldLayoutId id="2147483823" r:id="rId9"/>
    <p:sldLayoutId id="2147483818" r:id="rId10"/>
    <p:sldLayoutId id="21474838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4"/>
          <p:cNvSpPr>
            <a:spLocks noChangeArrowheads="1" noChangeShapeType="1" noTextEdit="1"/>
          </p:cNvSpPr>
          <p:nvPr/>
        </p:nvSpPr>
        <p:spPr bwMode="auto">
          <a:xfrm>
            <a:off x="971550" y="836613"/>
            <a:ext cx="7488238" cy="1223962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Семейная фотохроника</a:t>
            </a:r>
            <a:endParaRPr lang="ru-RU" sz="3600" b="1" kern="10" dirty="0">
              <a:solidFill>
                <a:srgbClr val="99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348038" y="4149725"/>
            <a:ext cx="2663825" cy="8636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3357562"/>
            <a:ext cx="4929222" cy="320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3429000"/>
            <a:ext cx="2856409" cy="311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2428868"/>
            <a:ext cx="28575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85720" y="5929318"/>
            <a:ext cx="8572560" cy="1857364"/>
          </a:xfrm>
        </p:spPr>
        <p:txBody>
          <a:bodyPr/>
          <a:lstStyle/>
          <a:p>
            <a:r>
              <a:rPr lang="ru-RU" dirty="0" smtClean="0"/>
              <a:t>        После войны прадедушка работал на благо Родины и получил медаль «Ветеран труда». Умер прадедушка на 76 году жизни.</a:t>
            </a:r>
          </a:p>
          <a:p>
            <a:endParaRPr lang="ru-RU" dirty="0"/>
          </a:p>
        </p:txBody>
      </p:sp>
      <p:pic>
        <p:nvPicPr>
          <p:cNvPr id="4098" name="Picture 2" descr="http://im2-tub-ru.yandex.net/i?id=c4d34efec7684863c58a75fd13c02e5e-130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66"/>
            <a:ext cx="2266013" cy="1857388"/>
          </a:xfrm>
          <a:prstGeom prst="rect">
            <a:avLst/>
          </a:prstGeom>
          <a:noFill/>
        </p:spPr>
      </p:pic>
      <p:pic>
        <p:nvPicPr>
          <p:cNvPr id="6145" name="Picture 1" descr="F:\Домашнее фото\01 Алексей\6 Мои родственники\Машковы\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500306"/>
            <a:ext cx="4006957" cy="3074392"/>
          </a:xfrm>
          <a:prstGeom prst="rect">
            <a:avLst/>
          </a:prstGeom>
          <a:noFill/>
        </p:spPr>
      </p:pic>
      <p:pic>
        <p:nvPicPr>
          <p:cNvPr id="6147" name="Picture 3" descr="F:\Домашнее фото\01 Алексей\6 Мои родственники\Машковы\008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57166"/>
            <a:ext cx="4046475" cy="4829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14282" y="5214950"/>
            <a:ext cx="8572560" cy="1857364"/>
          </a:xfrm>
        </p:spPr>
        <p:txBody>
          <a:bodyPr/>
          <a:lstStyle/>
          <a:p>
            <a:r>
              <a:rPr lang="ru-RU" dirty="0" smtClean="0"/>
              <a:t>         На этой фотографии , сделанной в 1959 году запечатлены </a:t>
            </a:r>
            <a:r>
              <a:rPr lang="ru-RU" dirty="0" err="1" smtClean="0"/>
              <a:t>Бабченко</a:t>
            </a:r>
            <a:r>
              <a:rPr lang="ru-RU" dirty="0" smtClean="0"/>
              <a:t> Галина Дмитриевна (моя прабабушка по папиной линии), </a:t>
            </a:r>
            <a:r>
              <a:rPr lang="ru-RU" dirty="0" err="1" smtClean="0"/>
              <a:t>Бабченко</a:t>
            </a:r>
            <a:r>
              <a:rPr lang="ru-RU" dirty="0" smtClean="0"/>
              <a:t> Георгий Дмитриевич (мой прадедушка) . В центре, его сестра Иванова (</a:t>
            </a:r>
            <a:r>
              <a:rPr lang="ru-RU" dirty="0" err="1" smtClean="0"/>
              <a:t>Бабченко</a:t>
            </a:r>
            <a:r>
              <a:rPr lang="ru-RU" dirty="0" smtClean="0"/>
              <a:t> )Анна Дмитриевна, рядом с ней её муж Иванов Николай Васильевич. Внизу мальчишки – Дима </a:t>
            </a:r>
            <a:r>
              <a:rPr lang="ru-RU" dirty="0" err="1" smtClean="0"/>
              <a:t>Бабченко</a:t>
            </a:r>
            <a:r>
              <a:rPr lang="ru-RU" dirty="0" smtClean="0"/>
              <a:t> ( мой дедушка), Юра Иванов, Женя </a:t>
            </a:r>
            <a:r>
              <a:rPr lang="ru-RU" dirty="0" err="1" smtClean="0"/>
              <a:t>Бабченко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121" name="Picture 1" descr="C:\Users\Intel\Desktop\Новая папка\_20130312_085144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6908639" cy="4759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786314" y="428604"/>
            <a:ext cx="4000560" cy="2428892"/>
          </a:xfrm>
        </p:spPr>
        <p:txBody>
          <a:bodyPr/>
          <a:lstStyle/>
          <a:p>
            <a:r>
              <a:rPr lang="ru-RU" dirty="0" smtClean="0"/>
              <a:t>         Иванова Анна Дмитриевна – участница Великой Отечественной войны, в суровые дни блокады Ленинграда спасала она людей, перевозя их из осаждённого города по «дороге жизни» - Ладожскому озеру. Анна Дмитриевна родилась в 1922 году в большой семье, где было девять детей. Жизнь большинства из них была недолгой: кто-то умер в тяжёлые голодные годы, кто-то после войны. Отец семейства ( мой прапрадед) погиб в годы Великой Отечественной войны при форсировании Днепра. А нашу </a:t>
            </a:r>
            <a:r>
              <a:rPr lang="ru-RU" dirty="0" err="1" smtClean="0"/>
              <a:t>пратётю</a:t>
            </a:r>
            <a:r>
              <a:rPr lang="ru-RU" dirty="0" smtClean="0"/>
              <a:t> Аню призвали на фронт когда ей было 18 лет.  Служила она радисткой и нередко ей приходилось чинить линии связи под огнём противника.</a:t>
            </a:r>
          </a:p>
          <a:p>
            <a:endParaRPr lang="ru-RU" dirty="0" smtClean="0"/>
          </a:p>
        </p:txBody>
      </p:sp>
      <p:pic>
        <p:nvPicPr>
          <p:cNvPr id="2050" name="Picture 2" descr="http://im3-tub-ru.yandex.net/i?id=a88cea61487fb46c7102e40df74a80a0-104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14752"/>
            <a:ext cx="3874801" cy="2571769"/>
          </a:xfrm>
          <a:prstGeom prst="rect">
            <a:avLst/>
          </a:prstGeom>
          <a:noFill/>
        </p:spPr>
      </p:pic>
      <p:pic>
        <p:nvPicPr>
          <p:cNvPr id="2052" name="Picture 4" descr="http://im3-tub-ru.yandex.net/i?id=280f1aa0c9969cab2d9396707da2a5de-40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3850047" cy="2613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5357826"/>
            <a:ext cx="9144000" cy="1785950"/>
          </a:xfrm>
        </p:spPr>
        <p:txBody>
          <a:bodyPr/>
          <a:lstStyle/>
          <a:p>
            <a:r>
              <a:rPr lang="ru-RU" dirty="0" smtClean="0"/>
              <a:t>           В 1943 году Анна Дмитриевна принимала участие в боях под Ленинградом. В это время она уже была шофёром и вывозила из осаждённого города на Неве детей и женщин по «дороге жизни» Она рассказывала как больно ей было смотреть на измождённых голодом детишек и их матерей. Бойцы чем могли подкармливали эвакуированных</a:t>
            </a:r>
          </a:p>
          <a:p>
            <a:endParaRPr lang="ru-RU" dirty="0"/>
          </a:p>
        </p:txBody>
      </p:sp>
      <p:pic>
        <p:nvPicPr>
          <p:cNvPr id="25602" name="Picture 2" descr="http://im2-tub-ru.yandex.net/i?id=759f56de6744b1ed62cd7cb9870d5517-103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14290"/>
            <a:ext cx="2938482" cy="2150110"/>
          </a:xfrm>
          <a:prstGeom prst="rect">
            <a:avLst/>
          </a:prstGeom>
          <a:noFill/>
        </p:spPr>
      </p:pic>
      <p:pic>
        <p:nvPicPr>
          <p:cNvPr id="3073" name="Picture 1" descr="C:\Users\Intel\Desktop\Новая папка\_20130312_08514407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384" y="428604"/>
            <a:ext cx="3855786" cy="3929090"/>
          </a:xfrm>
          <a:prstGeom prst="rect">
            <a:avLst/>
          </a:prstGeom>
          <a:noFill/>
        </p:spPr>
      </p:pic>
      <p:pic>
        <p:nvPicPr>
          <p:cNvPr id="3075" name="Picture 3" descr="http://im0-tub-ru.yandex.net/i?id=08cc578882b174d9ab1b16f9b6ab7d7a-130-144&amp;n=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500306"/>
            <a:ext cx="3429024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85720" y="5072050"/>
            <a:ext cx="8572560" cy="1785950"/>
          </a:xfrm>
        </p:spPr>
        <p:txBody>
          <a:bodyPr/>
          <a:lstStyle/>
          <a:p>
            <a:r>
              <a:rPr lang="ru-RU" dirty="0" smtClean="0"/>
              <a:t>         Ладогу фашисты постоянно обстреливали, налетали самолёты и бомбили караваны машин с людьми. Один из таких рейсов едва не закончился трагически для Анны Дмитриевны. Помогли бойцы. Они удержали тонущую машину на льду и вытащили из озера.</a:t>
            </a:r>
          </a:p>
          <a:p>
            <a:endParaRPr lang="ru-RU" dirty="0"/>
          </a:p>
        </p:txBody>
      </p:sp>
      <p:pic>
        <p:nvPicPr>
          <p:cNvPr id="25604" name="Picture 4" descr="http://im1-tub-ru.yandex.net/i?id=e9c464770a82e8f2d611064b9c011ad4-138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10" y="285728"/>
            <a:ext cx="3680486" cy="3286148"/>
          </a:xfrm>
          <a:prstGeom prst="rect">
            <a:avLst/>
          </a:prstGeom>
          <a:noFill/>
        </p:spPr>
      </p:pic>
      <p:pic>
        <p:nvPicPr>
          <p:cNvPr id="27650" name="Picture 2" descr="http://im0-tub-ru.yandex.net/i?id=aef3ba6fec1a8f5f91cf15b7e6b31c91-30-144&amp;n=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857364"/>
            <a:ext cx="4564888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57158" y="5357826"/>
            <a:ext cx="8572560" cy="1214446"/>
          </a:xfrm>
        </p:spPr>
        <p:txBody>
          <a:bodyPr/>
          <a:lstStyle/>
          <a:p>
            <a:r>
              <a:rPr lang="ru-RU" dirty="0" smtClean="0"/>
              <a:t>         За мужество и героизм, проявленные в годы войны Анна Дмитриевна Иванова была награждена многочисленными орденами и медалями, в том числе и медалью за освобождение Ленинграда. Умерла она в 1996 году в дни когда отмечалась очередная годовщина снятия блокады Ленинграда. </a:t>
            </a:r>
          </a:p>
          <a:p>
            <a:endParaRPr lang="ru-RU" dirty="0"/>
          </a:p>
        </p:txBody>
      </p:sp>
      <p:pic>
        <p:nvPicPr>
          <p:cNvPr id="26628" name="Picture 4" descr="Медаль &amp;quot;ЗА ОБОРОНУ ЛЕНИНГРАДА&amp;quot; - 1 Награды CCCР On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57166"/>
            <a:ext cx="2195971" cy="4167955"/>
          </a:xfrm>
          <a:prstGeom prst="rect">
            <a:avLst/>
          </a:prstGeom>
          <a:noFill/>
        </p:spPr>
      </p:pic>
      <p:pic>
        <p:nvPicPr>
          <p:cNvPr id="26630" name="Picture 6" descr="8 сентября 1941 года началась блокада Ленинграда - Презентация 4133/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737" y="357166"/>
            <a:ext cx="5524539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5918" y="214290"/>
            <a:ext cx="6415106" cy="549275"/>
          </a:xfrm>
        </p:spPr>
        <p:txBody>
          <a:bodyPr/>
          <a:lstStyle/>
          <a:p>
            <a:r>
              <a:rPr lang="ru-RU" dirty="0" smtClean="0"/>
              <a:t>Загляните в семейный альбом!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6248" y="4286256"/>
            <a:ext cx="4857752" cy="2571744"/>
          </a:xfrm>
        </p:spPr>
        <p:txBody>
          <a:bodyPr/>
          <a:lstStyle/>
          <a:p>
            <a:r>
              <a:rPr lang="ru-RU" sz="2400" dirty="0" smtClean="0"/>
              <a:t>         </a:t>
            </a:r>
            <a:r>
              <a:rPr lang="ru-RU" sz="2000" dirty="0" err="1" smtClean="0"/>
              <a:t>Сущенко</a:t>
            </a:r>
            <a:r>
              <a:rPr lang="ru-RU" sz="2000" dirty="0" smtClean="0"/>
              <a:t> Георгий Данилович. Был командиром. Попал в плен. Бежал из концлагеря, но был схвачен. Немцы, как командиру вырезали ему на спине красную звезду и расстреляли у ворот концлагеря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  <p:pic>
        <p:nvPicPr>
          <p:cNvPr id="1025" name="Picture 1" descr="C:\Users\Intel\Desktop\Новая папка\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4302999" cy="536923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714876" y="1000108"/>
            <a:ext cx="414340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Есть имена, и есть такие даты-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Они нетленной сущности полны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Мы в буднях перед ними виноваты,-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Не замолить по праздникам вины.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И славословья музыкою громкой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Не заглушить их памяти святой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И в наших будут жить они потомках,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Что может нас оставят за чертой.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857760"/>
            <a:ext cx="4786346" cy="1857388"/>
          </a:xfrm>
        </p:spPr>
        <p:txBody>
          <a:bodyPr/>
          <a:lstStyle/>
          <a:p>
            <a:r>
              <a:rPr lang="ru-RU" dirty="0" smtClean="0"/>
              <a:t>            </a:t>
            </a:r>
            <a:r>
              <a:rPr lang="ru-RU" sz="2000" dirty="0" err="1" smtClean="0"/>
              <a:t>Гладченко</a:t>
            </a:r>
            <a:r>
              <a:rPr lang="ru-RU" sz="2000" dirty="0" smtClean="0"/>
              <a:t> Пётр Егорович. Служил на Балтике на корабле « </a:t>
            </a:r>
            <a:r>
              <a:rPr lang="ru-RU" sz="2000" dirty="0" err="1" smtClean="0"/>
              <a:t>Червона</a:t>
            </a:r>
            <a:r>
              <a:rPr lang="ru-RU" sz="2000" dirty="0" smtClean="0"/>
              <a:t> Украина». В 1942  корабль был затоплен фрицами. Пётр Егорович получивший контузию был списан в запас.</a:t>
            </a:r>
          </a:p>
          <a:p>
            <a:endParaRPr lang="ru-RU" dirty="0"/>
          </a:p>
        </p:txBody>
      </p:sp>
      <p:pic>
        <p:nvPicPr>
          <p:cNvPr id="4" name="Рисунок 3" descr="F:\Домашнее фото\01 Алексей\6 Мои родственники\Баба Оля и деда Петя\0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371477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Домашнее фото\01 Алексей\6 Мои родственники\Баба Оля и деда Петя\01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286124"/>
            <a:ext cx="414340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Домашнее фото\01 Алексей\6 Мои родственники\Баба Оля и деда Петя\01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57166"/>
            <a:ext cx="2365848" cy="281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im3-tub-ru.yandex.net/i?id=13f8f28f8c5352688cfc26838bfa07aa-140-144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214290"/>
            <a:ext cx="2000250" cy="1428750"/>
          </a:xfrm>
          <a:prstGeom prst="rect">
            <a:avLst/>
          </a:prstGeom>
          <a:noFill/>
        </p:spPr>
      </p:pic>
      <p:pic>
        <p:nvPicPr>
          <p:cNvPr id="4100" name="Picture 4" descr="http://im3-tub-ru.yandex.net/i?id=116d89311af3e4783c19f1d6948b1bfb-49-144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1714488"/>
            <a:ext cx="1066800" cy="1428750"/>
          </a:xfrm>
          <a:prstGeom prst="rect">
            <a:avLst/>
          </a:prstGeom>
          <a:noFill/>
        </p:spPr>
      </p:pic>
      <p:pic>
        <p:nvPicPr>
          <p:cNvPr id="4102" name="Picture 6" descr="http://im2-tub-ru.yandex.net/i?id=3c740438219ecf50d36d4ecad483e30e-124-144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214290"/>
            <a:ext cx="21526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5286388"/>
            <a:ext cx="4929190" cy="1257316"/>
          </a:xfrm>
        </p:spPr>
        <p:txBody>
          <a:bodyPr/>
          <a:lstStyle/>
          <a:p>
            <a:r>
              <a:rPr lang="ru-RU" sz="1800" dirty="0" smtClean="0"/>
              <a:t>         </a:t>
            </a:r>
            <a:r>
              <a:rPr lang="ru-RU" sz="1800" dirty="0" err="1" smtClean="0"/>
              <a:t>Бабченко</a:t>
            </a:r>
            <a:r>
              <a:rPr lang="ru-RU" sz="1800" dirty="0" smtClean="0"/>
              <a:t> Георгий Дмитриевич</a:t>
            </a:r>
          </a:p>
          <a:p>
            <a:r>
              <a:rPr lang="ru-RU" sz="1800" dirty="0" smtClean="0"/>
              <a:t>      Служил в Польше. Был списан в запас. Работал в тылу на благо Родины</a:t>
            </a:r>
          </a:p>
          <a:p>
            <a:endParaRPr lang="ru-RU" dirty="0"/>
          </a:p>
        </p:txBody>
      </p:sp>
      <p:pic>
        <p:nvPicPr>
          <p:cNvPr id="4" name="Picture 2" descr="F:\Домашнее фото\01 Алексей\6 Мои родственники\Баба Галя и деда Жора\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8960"/>
            <a:ext cx="3357586" cy="484199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6248" y="1071546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Слеза на фотографию военных лет, упала</a:t>
            </a:r>
            <a:br>
              <a:rPr lang="ru-RU" i="1" dirty="0" smtClean="0"/>
            </a:br>
            <a:r>
              <a:rPr lang="ru-RU" i="1" dirty="0" smtClean="0"/>
              <a:t>Как жив, тогда остался, вспомнил ветеран,</a:t>
            </a:r>
            <a:br>
              <a:rPr lang="ru-RU" i="1" dirty="0" smtClean="0"/>
            </a:br>
            <a:r>
              <a:rPr lang="ru-RU" i="1" dirty="0" smtClean="0"/>
              <a:t>Как кровь, луну над полем боя отражала,</a:t>
            </a:r>
            <a:br>
              <a:rPr lang="ru-RU" i="1" dirty="0" smtClean="0"/>
            </a:br>
            <a:r>
              <a:rPr lang="ru-RU" i="1" dirty="0" smtClean="0"/>
              <a:t>И как вернуться бы домой живым, мечтал</a:t>
            </a:r>
            <a:endParaRPr lang="ru-RU" i="1" dirty="0"/>
          </a:p>
        </p:txBody>
      </p:sp>
      <p:pic>
        <p:nvPicPr>
          <p:cNvPr id="33794" name="Picture 2" descr="http://im0-tub-ru.yandex.net/i?id=294b888e9344c3132729298f9f689955-41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614089"/>
            <a:ext cx="4338653" cy="2958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5286388"/>
            <a:ext cx="4929190" cy="12573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5357826"/>
            <a:ext cx="4143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n-lt"/>
              </a:rPr>
              <a:t>Сафонов Федор Максимович </a:t>
            </a:r>
          </a:p>
          <a:p>
            <a:r>
              <a:rPr lang="ru-RU" b="1" dirty="0" smtClean="0">
                <a:latin typeface="+mn-lt"/>
              </a:rPr>
              <a:t>Погиб  при бомбёжке эшелона под Польшей</a:t>
            </a:r>
            <a:r>
              <a:rPr lang="ru-RU" dirty="0" smtClean="0">
                <a:latin typeface="+mn-lt"/>
              </a:rPr>
              <a:t>  </a:t>
            </a:r>
            <a:endParaRPr lang="ru-RU" dirty="0">
              <a:latin typeface="+mn-lt"/>
            </a:endParaRPr>
          </a:p>
        </p:txBody>
      </p:sp>
      <p:pic>
        <p:nvPicPr>
          <p:cNvPr id="7" name="Рисунок 6" descr="F:\Домашнее фото\02 Анечка\1 Мои родители\2 Папа\Родственники Отца\006 - копи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85728"/>
            <a:ext cx="385765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 rot="10800000" flipV="1">
            <a:off x="285720" y="500042"/>
            <a:ext cx="435771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Погибшие солдаты не стареют,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Но их уже не ждут в родном краю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 тех пор, как на Днепре или на Шпрее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Они сложили голову в бою.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От тех полей растерзанных и дымных,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Где гаснет обескровленных закат,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Они глазами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    Вечно молодыми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 потёртых фотокарточек глядят.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3075" name="Picture 3" descr="http://i.uralweb.ru/albums/fotos/f/888/888998590e37c01ec87c755cc271c5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57628"/>
            <a:ext cx="3846625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357166"/>
            <a:ext cx="4057652" cy="3214710"/>
          </a:xfrm>
        </p:spPr>
        <p:txBody>
          <a:bodyPr/>
          <a:lstStyle/>
          <a:p>
            <a:r>
              <a:rPr lang="ru-RU" dirty="0" smtClean="0"/>
              <a:t>      Страшная война прошла  по нашей земле. Миллионы соотечественников сложили свои головы в ожесточённых боях за свободу и независимость советского народа. Нет такой семьи в России, которой бы не коснулась война. Загляните в семейный альбом! Не поленитесь, расспросите родителей, дедушек, бабушек: «Кто эти люди?» - на старых пожелтевших фотографиях. Вы узнаете очень много интересного. Память об этих событиях неподвластна времени – бережно хранимая и передаваемая из поколения в поколение, она переживёт века.</a:t>
            </a:r>
          </a:p>
          <a:p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22" y="2500306"/>
            <a:ext cx="2703059" cy="17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80778"/>
            <a:ext cx="2525632" cy="16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714356"/>
            <a:ext cx="1679969" cy="128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496"/>
            <a:ext cx="1893972" cy="122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4714883"/>
            <a:ext cx="2714644" cy="193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5000636"/>
            <a:ext cx="1785950" cy="12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 descr="http://im0-tub-ru.yandex.net/i?id=524d422e5ffa9a287ea697151f54bd2c-82-144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43570" y="4929198"/>
            <a:ext cx="2631299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5016"/>
            <a:ext cx="8572560" cy="1357322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sz="2000" dirty="0" smtClean="0"/>
              <a:t>Сафонов Максим Семёнович  Попал в плен был отбит  при освобождении Севастополя. </a:t>
            </a:r>
            <a:endParaRPr lang="ru-RU" dirty="0"/>
          </a:p>
        </p:txBody>
      </p:sp>
      <p:pic>
        <p:nvPicPr>
          <p:cNvPr id="4" name="Рисунок 3" descr="F:\Домашнее фото\02 Анечка\1 Мои родители\2 Папа\Родственники Отца\00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000240"/>
            <a:ext cx="521497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Домашнее фото\02 Анечка\1 Мои родители\2 Папа\Родственники Отца\0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4"/>
            <a:ext cx="314327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im1-tub-ru.yandex.net/i?id=20c46251681c76e69f0962d6c27935da-24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57166"/>
            <a:ext cx="2181225" cy="1428750"/>
          </a:xfrm>
          <a:prstGeom prst="rect">
            <a:avLst/>
          </a:prstGeom>
          <a:noFill/>
        </p:spPr>
      </p:pic>
      <p:pic>
        <p:nvPicPr>
          <p:cNvPr id="2052" name="Picture 4" descr="Библиотека изображений &quot;РИА Новости&quot; :: Фото :: Историческое :: Войны, конфликты :: 1960-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357166"/>
            <a:ext cx="2336108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357166"/>
            <a:ext cx="5749939" cy="549275"/>
          </a:xfrm>
        </p:spPr>
        <p:txBody>
          <a:bodyPr/>
          <a:lstStyle/>
          <a:p>
            <a:r>
              <a:rPr lang="ru-RU" dirty="0" smtClean="0"/>
              <a:t>А отец мой вернулся с войны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1000108"/>
            <a:ext cx="3857652" cy="3579812"/>
          </a:xfrm>
        </p:spPr>
        <p:txBody>
          <a:bodyPr/>
          <a:lstStyle/>
          <a:p>
            <a:r>
              <a:rPr lang="ru-RU" sz="1400" dirty="0" smtClean="0"/>
              <a:t>    </a:t>
            </a:r>
          </a:p>
          <a:p>
            <a:r>
              <a:rPr lang="ru-RU" sz="1400" dirty="0" smtClean="0"/>
              <a:t>       А отец мой вернулся с войны, </a:t>
            </a:r>
            <a:br>
              <a:rPr lang="ru-RU" sz="1400" dirty="0" smtClean="0"/>
            </a:br>
            <a:r>
              <a:rPr lang="ru-RU" sz="1400" dirty="0" smtClean="0"/>
              <a:t>Он прошёл Сталинград, Ленинград</a:t>
            </a:r>
            <a:br>
              <a:rPr lang="ru-RU" sz="1400" dirty="0" smtClean="0"/>
            </a:br>
            <a:r>
              <a:rPr lang="ru-RU" sz="1400" dirty="0" smtClean="0"/>
              <a:t>По фронтам прошагал полстраны.</a:t>
            </a:r>
            <a:br>
              <a:rPr lang="ru-RU" sz="1400" dirty="0" smtClean="0"/>
            </a:br>
            <a:r>
              <a:rPr lang="ru-RU" sz="1400" dirty="0" smtClean="0"/>
              <a:t>Мог погибнуть наверно сто крат.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Он в болотах под Тихвином мок,</a:t>
            </a:r>
            <a:br>
              <a:rPr lang="ru-RU" sz="1400" dirty="0" smtClean="0"/>
            </a:br>
            <a:r>
              <a:rPr lang="ru-RU" sz="1400" dirty="0" smtClean="0"/>
              <a:t>Ленинградцам блокаду прорвал</a:t>
            </a:r>
            <a:br>
              <a:rPr lang="ru-RU" sz="1400" dirty="0" smtClean="0"/>
            </a:br>
            <a:r>
              <a:rPr lang="ru-RU" sz="1400" dirty="0" smtClean="0"/>
              <a:t>Сделал он для страны всё что мог</a:t>
            </a:r>
            <a:br>
              <a:rPr lang="ru-RU" sz="1400" dirty="0" smtClean="0"/>
            </a:br>
            <a:r>
              <a:rPr lang="ru-RU" sz="1400" dirty="0" smtClean="0"/>
              <a:t>И отважно везде воевал.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Был в Прибалтике: Польша, Литва,</a:t>
            </a:r>
            <a:br>
              <a:rPr lang="ru-RU" sz="1400" dirty="0" smtClean="0"/>
            </a:br>
            <a:r>
              <a:rPr lang="ru-RU" sz="1400" dirty="0" smtClean="0"/>
              <a:t>А потом Кёнигсберг и Берлин,</a:t>
            </a:r>
            <a:br>
              <a:rPr lang="ru-RU" sz="1400" dirty="0" smtClean="0"/>
            </a:br>
            <a:r>
              <a:rPr lang="ru-RU" sz="1400" dirty="0" smtClean="0"/>
              <a:t>Висла Одер, на Эльбе бывал</a:t>
            </a:r>
            <a:br>
              <a:rPr lang="ru-RU" sz="1400" dirty="0" smtClean="0"/>
            </a:br>
            <a:r>
              <a:rPr lang="ru-RU" sz="1400" dirty="0" smtClean="0"/>
              <a:t>И награды за всё получил.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Я живу. И спасибо судьбе</a:t>
            </a:r>
            <a:br>
              <a:rPr lang="ru-RU" sz="1400" dirty="0" smtClean="0"/>
            </a:br>
            <a:r>
              <a:rPr lang="ru-RU" sz="1400" dirty="0" smtClean="0"/>
              <a:t>Что его дождалась моя мать,</a:t>
            </a:r>
            <a:br>
              <a:rPr lang="ru-RU" sz="1400" dirty="0" smtClean="0"/>
            </a:br>
            <a:r>
              <a:rPr lang="ru-RU" sz="1400" dirty="0" smtClean="0"/>
              <a:t>Что явился на свет в декабре</a:t>
            </a:r>
            <a:br>
              <a:rPr lang="ru-RU" sz="1400" dirty="0" smtClean="0"/>
            </a:br>
            <a:r>
              <a:rPr lang="ru-RU" sz="1400" dirty="0" smtClean="0"/>
              <a:t>Я, чтоб род Усачёвых продлять.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Он вернулся домой, чтобы жить.</a:t>
            </a:r>
            <a:br>
              <a:rPr lang="ru-RU" sz="1400" dirty="0" smtClean="0"/>
            </a:br>
            <a:r>
              <a:rPr lang="ru-RU" sz="1400" dirty="0" smtClean="0"/>
              <a:t>Но случайный фашистский снаряд</a:t>
            </a:r>
            <a:br>
              <a:rPr lang="ru-RU" sz="1400" dirty="0" smtClean="0"/>
            </a:br>
            <a:r>
              <a:rPr lang="ru-RU" sz="1400" dirty="0" smtClean="0"/>
              <a:t>Мог сто раз разорвать и убить</a:t>
            </a:r>
            <a:br>
              <a:rPr lang="ru-RU" sz="1400" dirty="0" smtClean="0"/>
            </a:br>
            <a:r>
              <a:rPr lang="ru-RU" sz="1400" dirty="0" smtClean="0"/>
              <a:t>Жизнь его и мою и внучат.</a:t>
            </a:r>
          </a:p>
          <a:p>
            <a:endParaRPr lang="ru-RU" dirty="0"/>
          </a:p>
        </p:txBody>
      </p:sp>
      <p:pic>
        <p:nvPicPr>
          <p:cNvPr id="2050" name="Picture 2" descr="http://www.otdihinfo.ru/menu/images/845-m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2282634" cy="1714512"/>
          </a:xfrm>
          <a:prstGeom prst="rect">
            <a:avLst/>
          </a:prstGeom>
          <a:noFill/>
        </p:spPr>
      </p:pic>
      <p:pic>
        <p:nvPicPr>
          <p:cNvPr id="2052" name="Picture 4" descr="http://im2-tub-ru.yandex.net/i?id=e1d3b1dd9097d3177680aaa8047df62e-80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071546"/>
            <a:ext cx="2166476" cy="1633023"/>
          </a:xfrm>
          <a:prstGeom prst="rect">
            <a:avLst/>
          </a:prstGeom>
          <a:noFill/>
        </p:spPr>
      </p:pic>
      <p:pic>
        <p:nvPicPr>
          <p:cNvPr id="2054" name="Picture 6" descr="http://im1-tub-ru.yandex.net/i?id=fa68d9139f010e323d508bc6917de64f-63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857760"/>
            <a:ext cx="2286003" cy="1714502"/>
          </a:xfrm>
          <a:prstGeom prst="rect">
            <a:avLst/>
          </a:prstGeom>
          <a:noFill/>
        </p:spPr>
      </p:pic>
      <p:pic>
        <p:nvPicPr>
          <p:cNvPr id="2056" name="Picture 8" descr="http://im1-tub-ru.yandex.net/i?id=b7cb264474b354e9433ebc0056d858db-116-144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4742516"/>
            <a:ext cx="2143140" cy="1615432"/>
          </a:xfrm>
          <a:prstGeom prst="rect">
            <a:avLst/>
          </a:prstGeom>
          <a:noFill/>
        </p:spPr>
      </p:pic>
      <p:pic>
        <p:nvPicPr>
          <p:cNvPr id="2058" name="Picture 10" descr="http://im1-tub-ru.yandex.net/i?id=d98ee1a6886e6dca171de0675f8e6165-25-144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2928934"/>
            <a:ext cx="2143140" cy="1607355"/>
          </a:xfrm>
          <a:prstGeom prst="rect">
            <a:avLst/>
          </a:prstGeom>
          <a:noFill/>
        </p:spPr>
      </p:pic>
      <p:pic>
        <p:nvPicPr>
          <p:cNvPr id="2060" name="Picture 12" descr="http://im0-tub-ru.yandex.net/i?id=801601699d255f5e2dac67e8a21d8fd6-32-144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2911064"/>
            <a:ext cx="2214578" cy="1660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858280" cy="3579812"/>
          </a:xfrm>
        </p:spPr>
        <p:txBody>
          <a:bodyPr/>
          <a:lstStyle/>
          <a:p>
            <a:r>
              <a:rPr lang="ru-RU" sz="3200" dirty="0" smtClean="0"/>
              <a:t>      Желтеют старые фотографии, будто само время хочет стереть их лица. Но человеческая память сильнее времени. Только бы нам не забыть ушедших людей, их жизнь, их радости и страдания, иначе мы предадим память о них. Мы предадим себя. Только бы не забыть. Только бы не забыть.</a:t>
            </a:r>
          </a:p>
          <a:p>
            <a:r>
              <a:rPr lang="ru-RU" sz="4400" dirty="0" smtClean="0"/>
              <a:t>         Только бы не забыть!!!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85720" y="5929330"/>
            <a:ext cx="8572560" cy="571480"/>
          </a:xfrm>
        </p:spPr>
        <p:txBody>
          <a:bodyPr/>
          <a:lstStyle/>
          <a:p>
            <a:r>
              <a:rPr lang="ru-RU" dirty="0" smtClean="0"/>
              <a:t>           На этой старинной фотографии, сделанной более 60 лет назад ( 1 января 1953) в г. Прикумске, мои родные.</a:t>
            </a:r>
          </a:p>
          <a:p>
            <a:endParaRPr lang="ru-RU" dirty="0"/>
          </a:p>
        </p:txBody>
      </p:sp>
      <p:pic>
        <p:nvPicPr>
          <p:cNvPr id="12289" name="Picture 1" descr="C:\Users\Intel\Desktop\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4386"/>
            <a:ext cx="8202014" cy="5761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85720" y="4714884"/>
            <a:ext cx="8572560" cy="1285860"/>
          </a:xfrm>
        </p:spPr>
        <p:txBody>
          <a:bodyPr/>
          <a:lstStyle/>
          <a:p>
            <a:r>
              <a:rPr lang="ru-RU" dirty="0" smtClean="0"/>
              <a:t>         В  центре – прадедушка по папиной линии </a:t>
            </a:r>
            <a:r>
              <a:rPr lang="ru-RU" dirty="0" err="1" smtClean="0"/>
              <a:t>Шлюпко</a:t>
            </a:r>
            <a:r>
              <a:rPr lang="ru-RU" dirty="0" smtClean="0"/>
              <a:t> Яков Петрович и прабабушка </a:t>
            </a:r>
            <a:r>
              <a:rPr lang="ru-RU" dirty="0" err="1" smtClean="0"/>
              <a:t>Шлюпко</a:t>
            </a:r>
            <a:r>
              <a:rPr lang="ru-RU" dirty="0" smtClean="0"/>
              <a:t> Ольга Васильевна. Справа от них младшая сестра прабабушки </a:t>
            </a:r>
            <a:r>
              <a:rPr lang="ru-RU" dirty="0" err="1" smtClean="0"/>
              <a:t>Куцаева</a:t>
            </a:r>
            <a:r>
              <a:rPr lang="ru-RU" dirty="0" smtClean="0"/>
              <a:t>  Зинаида Васильевна, слева крёстная бабушки (средняя сестра прабабушки) Машкова Вера Васильевна у неё на руках </a:t>
            </a:r>
            <a:r>
              <a:rPr lang="ru-RU" dirty="0" err="1" smtClean="0"/>
              <a:t>Куцаев</a:t>
            </a:r>
            <a:r>
              <a:rPr lang="ru-RU" dirty="0" smtClean="0"/>
              <a:t> Виктор </a:t>
            </a:r>
            <a:r>
              <a:rPr lang="ru-RU" dirty="0" err="1" smtClean="0"/>
              <a:t>Иванович.в</a:t>
            </a:r>
            <a:r>
              <a:rPr lang="ru-RU" dirty="0" smtClean="0"/>
              <a:t> верхнем ряду – Клюшкина Надежда </a:t>
            </a:r>
            <a:r>
              <a:rPr lang="ru-RU" dirty="0" err="1" smtClean="0"/>
              <a:t>Ваильевна</a:t>
            </a:r>
            <a:r>
              <a:rPr lang="ru-RU" dirty="0" smtClean="0"/>
              <a:t> (средняя сестра прабабушки) В центре бабушкин крёстный Машков Сергей Павлович, рядом с ним родная сестра бабушки – </a:t>
            </a:r>
            <a:r>
              <a:rPr lang="ru-RU" dirty="0" err="1" smtClean="0"/>
              <a:t>Сущенко</a:t>
            </a:r>
            <a:r>
              <a:rPr lang="ru-RU" dirty="0" smtClean="0"/>
              <a:t> Валентина Георгиевна. Бабушка Валя, единственная из всех снятых на этой карточке, кто сегодня жив.</a:t>
            </a:r>
          </a:p>
          <a:p>
            <a:endParaRPr lang="ru-RU" dirty="0"/>
          </a:p>
        </p:txBody>
      </p:sp>
      <p:pic>
        <p:nvPicPr>
          <p:cNvPr id="12289" name="Picture 1" descr="C:\Users\Intel\Desktop\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5214974" cy="37862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643570" y="642918"/>
            <a:ext cx="30718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Потёртый альбом, потускневшее фото,</a:t>
            </a:r>
            <a:br>
              <a:rPr lang="ru-RU" i="1" dirty="0" smtClean="0"/>
            </a:br>
            <a:r>
              <a:rPr lang="ru-RU" i="1" dirty="0" smtClean="0"/>
              <a:t>В нём века ушедшего призрачный след.</a:t>
            </a:r>
            <a:br>
              <a:rPr lang="ru-RU" i="1" dirty="0" smtClean="0"/>
            </a:br>
            <a:r>
              <a:rPr lang="ru-RU" i="1" dirty="0" smtClean="0"/>
              <a:t>Глядят с фотографий задумчиво строго</a:t>
            </a:r>
            <a:br>
              <a:rPr lang="ru-RU" i="1" dirty="0" smtClean="0"/>
            </a:br>
            <a:r>
              <a:rPr lang="ru-RU" i="1" dirty="0" smtClean="0"/>
              <a:t>Те люди, которых давно уже нет.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Их жизни промчались и канули в вечность,</a:t>
            </a:r>
            <a:br>
              <a:rPr lang="ru-RU" i="1" dirty="0" smtClean="0"/>
            </a:br>
            <a:r>
              <a:rPr lang="ru-RU" i="1" dirty="0" smtClean="0"/>
              <a:t>Но в судьбах живущих остался их след.</a:t>
            </a:r>
            <a:br>
              <a:rPr lang="ru-RU" i="1" dirty="0" smtClean="0"/>
            </a:b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57158" y="4500570"/>
            <a:ext cx="8572560" cy="1857364"/>
          </a:xfrm>
        </p:spPr>
        <p:txBody>
          <a:bodyPr/>
          <a:lstStyle/>
          <a:p>
            <a:r>
              <a:rPr lang="ru-RU" dirty="0" smtClean="0"/>
              <a:t>          Мой прадедушка, </a:t>
            </a:r>
            <a:r>
              <a:rPr lang="ru-RU" dirty="0" err="1" smtClean="0"/>
              <a:t>Шлюпко</a:t>
            </a:r>
            <a:r>
              <a:rPr lang="ru-RU" dirty="0" smtClean="0"/>
              <a:t> Яков Петрович, был участником Великой Отечественной войны, участником Сталинградской битвы.</a:t>
            </a:r>
          </a:p>
          <a:p>
            <a:r>
              <a:rPr lang="ru-RU" dirty="0" smtClean="0"/>
              <a:t>      Родился он на Украине. В голодный 33 год они семьей переехали  на Кавказ в Моздок, а затем в </a:t>
            </a:r>
            <a:r>
              <a:rPr lang="ru-RU" dirty="0" err="1" smtClean="0"/>
              <a:t>Арзгирский</a:t>
            </a:r>
            <a:r>
              <a:rPr lang="ru-RU" dirty="0" smtClean="0"/>
              <a:t> район село Каменная Балка. Отсюда его забрали на фронт. Он сразу попал на передовую. Под Сталинградом по пояс в ледяной воде воевал мой прадедушка. Это были страшные бои. Берег Волги все время переходил из рук в руки – то к нашим, то к немцам. Из трупов погибших товарищей делали заграждения и отстреливались от немцев, чтобы не допустить их на другой берег Волги.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 descr="http://im0-tub-ru.yandex.net/i?id=0d10db1e04915737276243ef920f6320-45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9942" y="214290"/>
            <a:ext cx="2519380" cy="1643074"/>
          </a:xfrm>
          <a:prstGeom prst="rect">
            <a:avLst/>
          </a:prstGeom>
          <a:noFill/>
        </p:spPr>
      </p:pic>
      <p:pic>
        <p:nvPicPr>
          <p:cNvPr id="9220" name="Picture 4" descr="http://im2-tub-ru.yandex.net/i?id=023e7e69b2f442bf3f1858bb87c737b8-34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500174"/>
            <a:ext cx="2708929" cy="1714512"/>
          </a:xfrm>
          <a:prstGeom prst="rect">
            <a:avLst/>
          </a:prstGeom>
          <a:noFill/>
        </p:spPr>
      </p:pic>
      <p:pic>
        <p:nvPicPr>
          <p:cNvPr id="9222" name="Picture 6" descr="http://im2-tub-ru.yandex.net/i?id=7afde8dfd446d685dd3151f4825f5e66-84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643182"/>
            <a:ext cx="2651763" cy="1714502"/>
          </a:xfrm>
          <a:prstGeom prst="rect">
            <a:avLst/>
          </a:prstGeom>
          <a:noFill/>
        </p:spPr>
      </p:pic>
      <p:pic>
        <p:nvPicPr>
          <p:cNvPr id="11265" name="Picture 1" descr="C:\Users\Intel\Desktop\Новая папка\003 - коп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85728"/>
            <a:ext cx="2857520" cy="4112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4429132"/>
            <a:ext cx="8572560" cy="1857364"/>
          </a:xfrm>
        </p:spPr>
        <p:txBody>
          <a:bodyPr/>
          <a:lstStyle/>
          <a:p>
            <a:r>
              <a:rPr lang="ru-RU" dirty="0" smtClean="0"/>
              <a:t>      </a:t>
            </a:r>
          </a:p>
          <a:p>
            <a:r>
              <a:rPr lang="ru-RU" dirty="0" smtClean="0"/>
              <a:t>          Бойцы очень ждали помощи с другого берега , а когда подмога пришла, то погнали немцев от Сталинграда до самого Берлина. Раненого, изрешеченного пулями прадедушку нашли на берегу Волги и отправили в госпиталь. Почти два года находился он на лечении, а после  госпиталей его списали в запас, так как он заболел туберкулёзом лёгких - студёная волжская вода сделала своё дело. За победу под Сталинградом он был награждён орденом Отечественной войны </a:t>
            </a:r>
            <a:r>
              <a:rPr lang="en-US" dirty="0" smtClean="0"/>
              <a:t>I</a:t>
            </a:r>
            <a:r>
              <a:rPr lang="ru-RU" dirty="0" smtClean="0"/>
              <a:t> степени. Скончался он в 1956г , моей бабушке тогда было всего полтора года.</a:t>
            </a:r>
          </a:p>
          <a:p>
            <a:endParaRPr lang="ru-RU" dirty="0"/>
          </a:p>
        </p:txBody>
      </p:sp>
      <p:pic>
        <p:nvPicPr>
          <p:cNvPr id="8194" name="Picture 2" descr="http://im1-tub-ru.yandex.net/i?id=0412542e65aeac65766ee047b61bd1d2-101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57165"/>
            <a:ext cx="3348047" cy="2402904"/>
          </a:xfrm>
          <a:prstGeom prst="rect">
            <a:avLst/>
          </a:prstGeom>
          <a:noFill/>
        </p:spPr>
      </p:pic>
      <p:pic>
        <p:nvPicPr>
          <p:cNvPr id="8196" name="Picture 4" descr="Сталинградская битва - Вороти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1" y="1643050"/>
            <a:ext cx="3888531" cy="2828907"/>
          </a:xfrm>
          <a:prstGeom prst="rect">
            <a:avLst/>
          </a:prstGeom>
          <a:noFill/>
        </p:spPr>
      </p:pic>
      <p:pic>
        <p:nvPicPr>
          <p:cNvPr id="6" name="Picture 2" descr="ОРДЕН ОТЕЧЕСТВЕННОЙ ВОЙНЫ II СТЕПЕНИ Купит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786058"/>
            <a:ext cx="2714644" cy="2035983"/>
          </a:xfrm>
          <a:prstGeom prst="rect">
            <a:avLst/>
          </a:prstGeom>
          <a:noFill/>
        </p:spPr>
      </p:pic>
      <p:pic>
        <p:nvPicPr>
          <p:cNvPr id="10242" name="Picture 2" descr="http://im1-tub-ru.yandex.net/i?id=f9b93b0c32019dc1adbd6b5682b90e86-57-144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223244"/>
            <a:ext cx="1928810" cy="1205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071934" y="500042"/>
            <a:ext cx="5072066" cy="6143644"/>
          </a:xfrm>
        </p:spPr>
        <p:txBody>
          <a:bodyPr/>
          <a:lstStyle/>
          <a:p>
            <a:r>
              <a:rPr lang="ru-RU" sz="2000" dirty="0" smtClean="0"/>
              <a:t>         Бабушкин крестный отец и дядя Машков Сергей Павлович родился в 1918 г в Пятигорске. Был призван на военную службу с третьего курса Казанского технологического техникума. Довелось служить Сергею Павловичу в Читинской области, в отдельной части аэродромного обслуживающего полка, где и застала его война. </a:t>
            </a:r>
          </a:p>
          <a:p>
            <a:r>
              <a:rPr lang="ru-RU" sz="2000" dirty="0" smtClean="0"/>
              <a:t>          Их часть была расформирована и переброшена в город Иркутск. Здесь же был сформирован учебный </a:t>
            </a:r>
            <a:r>
              <a:rPr lang="ru-RU" sz="2000" dirty="0" err="1" smtClean="0"/>
              <a:t>автополк</a:t>
            </a:r>
            <a:r>
              <a:rPr lang="ru-RU" sz="2000" dirty="0" smtClean="0"/>
              <a:t>, который в 1942 г направили в г Павловск Горьковской области. Бойцы получили машины и сразу на фронт. </a:t>
            </a:r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9217" name="Picture 1" descr="C:\Users\Intel\Desktop\Новая папка\_20130312_085115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3643338" cy="5418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14282" y="5000636"/>
            <a:ext cx="8572560" cy="1857364"/>
          </a:xfrm>
        </p:spPr>
        <p:txBody>
          <a:bodyPr/>
          <a:lstStyle/>
          <a:p>
            <a:r>
              <a:rPr lang="ru-RU" dirty="0" smtClean="0"/>
              <a:t>          Прадедушка Сергей принимал активное участие в ожесточённых боях по защите Вязьмы, Смоленска, Витебска. В боях за Витебск получил тяжёлое ранение и восемь месяцев пролежал в госпитале. И снова на фронт, но теперь уже в составе пехотно-стрелкового полка. В одном из ожесточённых сражений опять был тяжело ранен – подорвался на мине. Санитары несли его к покойникам, когда услышали стон, поспешили в лазарет. После лечения по госпиталям он получил инвалидность и был списан в запас.</a:t>
            </a:r>
            <a:endParaRPr lang="ru-RU" dirty="0"/>
          </a:p>
        </p:txBody>
      </p:sp>
      <p:pic>
        <p:nvPicPr>
          <p:cNvPr id="6146" name="Picture 2" descr="http://im2-tub-ru.yandex.net/i?id=5345b577bbdc39b33eb6dbbb61df8228-59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571744"/>
            <a:ext cx="4226274" cy="2419622"/>
          </a:xfrm>
          <a:prstGeom prst="rect">
            <a:avLst/>
          </a:prstGeom>
          <a:noFill/>
        </p:spPr>
      </p:pic>
      <p:pic>
        <p:nvPicPr>
          <p:cNvPr id="6148" name="Picture 4" descr="http://im1-tub-ru.yandex.net/i?id=21cba9910d770e98e257906ca9b4aa00-77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57166"/>
            <a:ext cx="2607949" cy="1794460"/>
          </a:xfrm>
          <a:prstGeom prst="rect">
            <a:avLst/>
          </a:prstGeom>
          <a:noFill/>
        </p:spPr>
      </p:pic>
      <p:pic>
        <p:nvPicPr>
          <p:cNvPr id="6150" name="Picture 6" descr="http://im3-tub-ru.yandex.net/i?id=2c94e1e8491e262e66548e8b36ee202d-108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57166"/>
            <a:ext cx="2595581" cy="1785950"/>
          </a:xfrm>
          <a:prstGeom prst="rect">
            <a:avLst/>
          </a:prstGeom>
          <a:noFill/>
        </p:spPr>
      </p:pic>
      <p:pic>
        <p:nvPicPr>
          <p:cNvPr id="8193" name="Picture 1" descr="C:\Users\Intel\Desktop\Новая папка\003 - копия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857232"/>
            <a:ext cx="2742714" cy="3565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14282" y="5000636"/>
            <a:ext cx="8572560" cy="1857364"/>
          </a:xfrm>
        </p:spPr>
        <p:txBody>
          <a:bodyPr/>
          <a:lstStyle/>
          <a:p>
            <a:r>
              <a:rPr lang="ru-RU" dirty="0" smtClean="0"/>
              <a:t>          Прадедушка Сергей говорил: «Не страшно было стрелять. Страшнее всего, когда заканчивались патроны. Вот тогда приходилось идти в рукопашный бой».  Как-то его послали брать в плен немецкого языка. При фашисте оказались очень важные документы. За это Сергей Павлович был награжден орденом Красного Знамени. После было награждение орденом Славы </a:t>
            </a:r>
            <a:r>
              <a:rPr lang="en-US" dirty="0" smtClean="0"/>
              <a:t>III</a:t>
            </a:r>
            <a:r>
              <a:rPr lang="ru-RU" dirty="0" smtClean="0"/>
              <a:t> степени и орденом Отечественной войны </a:t>
            </a:r>
            <a:r>
              <a:rPr lang="en-US" dirty="0" smtClean="0"/>
              <a:t>I </a:t>
            </a:r>
            <a:r>
              <a:rPr lang="ru-RU" dirty="0" smtClean="0"/>
              <a:t>степени, а также многочисленными медалями: «За победу над Германией», медалью Жукова и другими.</a:t>
            </a:r>
          </a:p>
          <a:p>
            <a:endParaRPr lang="ru-RU" dirty="0"/>
          </a:p>
        </p:txBody>
      </p:sp>
      <p:pic>
        <p:nvPicPr>
          <p:cNvPr id="5128" name="Picture 8" descr="http://im2-tub-ru.yandex.net/i?id=d55b01d6a941515b875f054432ba5226-05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571480"/>
            <a:ext cx="1143008" cy="2198092"/>
          </a:xfrm>
          <a:prstGeom prst="rect">
            <a:avLst/>
          </a:prstGeom>
          <a:noFill/>
        </p:spPr>
      </p:pic>
      <p:pic>
        <p:nvPicPr>
          <p:cNvPr id="5130" name="Picture 10" descr="http://im3-tub-ru.yandex.net/i?id=765758efac80123cd3a2429c51eb603c-118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214686"/>
            <a:ext cx="1647825" cy="1428750"/>
          </a:xfrm>
          <a:prstGeom prst="rect">
            <a:avLst/>
          </a:prstGeom>
          <a:noFill/>
        </p:spPr>
      </p:pic>
      <p:pic>
        <p:nvPicPr>
          <p:cNvPr id="5132" name="Picture 12" descr="http://im0-tub-ru.yandex.net/i?id=f210cee3ad522e36e5533fbea9f77407-114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071810"/>
            <a:ext cx="1828803" cy="1714502"/>
          </a:xfrm>
          <a:prstGeom prst="rect">
            <a:avLst/>
          </a:prstGeom>
          <a:noFill/>
        </p:spPr>
      </p:pic>
      <p:pic>
        <p:nvPicPr>
          <p:cNvPr id="7172" name="Picture 4" descr="ОРДЕНА, МЕДАЛ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428604"/>
            <a:ext cx="3143272" cy="2357454"/>
          </a:xfrm>
          <a:prstGeom prst="rect">
            <a:avLst/>
          </a:prstGeom>
          <a:noFill/>
        </p:spPr>
      </p:pic>
      <p:pic>
        <p:nvPicPr>
          <p:cNvPr id="7173" name="Picture 5" descr="F:\Домашнее фото\01 Алексей\6 Мои родственники\Машковы\00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14290"/>
            <a:ext cx="3116634" cy="4714908"/>
          </a:xfrm>
          <a:prstGeom prst="rect">
            <a:avLst/>
          </a:prstGeom>
          <a:noFill/>
        </p:spPr>
      </p:pic>
      <p:pic>
        <p:nvPicPr>
          <p:cNvPr id="11" name="Picture 4" descr="http://im0-tub-ru.yandex.net/i?id=1983cb510549f3aea0f773cc2ed631bc-37-144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500042"/>
            <a:ext cx="1214446" cy="2248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424</TotalTime>
  <Words>1215</Words>
  <Application>Microsoft Office PowerPoint</Application>
  <PresentationFormat>Экран (4:3)</PresentationFormat>
  <Paragraphs>50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Углы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Загляните в семейный альбом!</vt:lpstr>
      <vt:lpstr>Слайд 17</vt:lpstr>
      <vt:lpstr>Слайд 18</vt:lpstr>
      <vt:lpstr>Слайд 19</vt:lpstr>
      <vt:lpstr>Слайд 20</vt:lpstr>
      <vt:lpstr>А отец мой вернулся с войны  </vt:lpstr>
      <vt:lpstr>Слайд 22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user</cp:lastModifiedBy>
  <cp:revision>44</cp:revision>
  <dcterms:created xsi:type="dcterms:W3CDTF">2014-02-26T08:40:29Z</dcterms:created>
  <dcterms:modified xsi:type="dcterms:W3CDTF">2020-01-23T05:24:43Z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0008007a720000000000010250300207f7000400038000</vt:lpwstr>
  </property>
</Properties>
</file>